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28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420F5C-427E-4E50-8F46-3182934B1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F22EAE-09D8-4C5C-8A23-5E3BD0351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F993CD-BD22-43D4-9611-29E51E309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E4AB4-BC77-421C-BD09-3531D2C6642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3D516B-E3E8-4028-A23D-F7DCA1356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8D7C56-9ABA-437A-96E1-1DDE5CEBB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96DC-9AF3-4511-9778-609902BA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4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7100C8-1012-4287-A07C-BA900E34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541783-884B-4FD7-B69D-A83E5AE7D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6D14AA-4819-4BE1-9B67-B678C4C3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E4AB4-BC77-421C-BD09-3531D2C6642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953F71-98C9-4E63-9F7F-59C5AEA77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E71E71-F9B1-4415-B276-9560763DB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96DC-9AF3-4511-9778-609902BA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01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FC3B5A2-6613-4CE8-905E-1245DB37A8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383672C-5A2F-449B-A966-CD214E0B0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CC6791-43FD-4F5E-8B6B-3690AB5B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E4AB4-BC77-421C-BD09-3531D2C6642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2CE328-D344-4BAD-8078-877955433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456D95-FB5D-4672-AEF3-8E16DFAA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96DC-9AF3-4511-9778-609902BA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11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B5D240-55F4-4F05-9F1B-CA68E88C7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8205F7-9BA0-4092-B0E6-05E90859F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8C343A-C4F6-4F21-8027-5F72B8F2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E4AB4-BC77-421C-BD09-3531D2C6642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AD5E7A-9E2D-44DE-A1E9-9F045871F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820282-7D23-439D-8F0A-AD2D40C4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96DC-9AF3-4511-9778-609902BA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2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D7F8BC-B73F-43C6-AF53-5BF05F8DC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FA289C-EF56-4A2B-9647-BDFD8C002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B617EC-9C08-4947-811F-53C8C4DB0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E4AB4-BC77-421C-BD09-3531D2C6642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7148B-81A9-4E76-83B6-FF90163A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0AD0E8-EBD2-4B94-811E-5C20C742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96DC-9AF3-4511-9778-609902BA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19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7281C1-2089-4663-9C01-7EE560D48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68E85F-58B7-4E63-A5E7-A509A413A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EE256B8-D446-43DB-957B-F76E213CE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156EE77-670F-4041-A982-50881E396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E4AB4-BC77-421C-BD09-3531D2C6642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BE512D-D055-41AA-B731-3756306BA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D7EC128-3397-4D62-8C6F-F93292169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96DC-9AF3-4511-9778-609902BA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25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CBDA51-A988-4BB1-8806-8085B17C2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7B4804-FB13-4DD3-9140-DE260060C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00AF20A-6529-4388-A0B6-046FFAD18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FA20960-2DF0-489E-AC28-0F6BB95B7C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E4424AE-F399-445F-85E0-AB85800A44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47D1CB5-E49F-48A7-8CE4-72A7E2A92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E4AB4-BC77-421C-BD09-3531D2C6642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30A3A78-257B-4108-BC44-FB18F65D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34FD383-36E6-4C7A-AE75-6F6BAD6FB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96DC-9AF3-4511-9778-609902BA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6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D5B46E-0B86-472C-9CCA-F91E1610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771C616-1D1E-45B2-9A80-7ADEAEF46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E4AB4-BC77-421C-BD09-3531D2C6642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1A592A7-7B1D-4C26-A7FA-9AF35ED43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49A977-CB71-4138-B294-62C56100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96DC-9AF3-4511-9778-609902BA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81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D71BDCB-D6C2-4A46-8269-4DDFBFC3F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E4AB4-BC77-421C-BD09-3531D2C6642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8566386-C887-432F-A83F-9D281C74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E6AA14-768D-488D-BA20-89B8845C0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96DC-9AF3-4511-9778-609902BA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3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71E052-94E9-4956-A11E-4903F8CCF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C0DBDE-EDCF-4C96-B8B5-11CE33BA3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77E1A7F-E307-49BD-B382-8A1E0461E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E8491FE-EA54-4C9C-A620-E020795CF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E4AB4-BC77-421C-BD09-3531D2C6642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5022085-1E7D-4F63-A425-141087CD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0E2081C-E803-4283-9C5A-31564C16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96DC-9AF3-4511-9778-609902BA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6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E13F18-8A35-4857-937E-EC9CF62EA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E4CC47-C3C0-4056-B0B5-3C86AA3E94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EA9B69D-93EF-40BD-BE06-724477FF3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C37DDD-545D-49BB-BB5C-785BCCC00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E4AB4-BC77-421C-BD09-3531D2C6642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74ED17D-A3E4-493F-925A-C72254BA6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BA5573-20B0-47EA-91B9-6009BB45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B96DC-9AF3-4511-9778-609902BA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4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1630007-D748-4D51-BBEB-A70760C3D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33DA64-F12D-4ADE-BCC0-694D91BE8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CFAC4E-091C-47E4-9F41-9AF4CC66D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E4AB4-BC77-421C-BD09-3531D2C6642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9AAD30-B537-4F99-9FDD-4E7FB2DE7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A9228C-711F-4542-8328-FA0F534F0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96DC-9AF3-4511-9778-609902BA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4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ork for graduates in mechanical engineering! - Engineers Network">
            <a:extLst>
              <a:ext uri="{FF2B5EF4-FFF2-40B4-BE49-F238E27FC236}">
                <a16:creationId xmlns:a16="http://schemas.microsoft.com/office/drawing/2014/main" id="{926C807F-F2C2-4583-AF9A-D1B79AC634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" r="-1" b="-1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94EE5C4-4F68-454B-93B1-9CF4A6E80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Mechanical Engineering Workshop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6A54E8C-C903-4C8A-8272-C496CCBEE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HKSKH Bishop Hall Secondary School</a:t>
            </a:r>
          </a:p>
          <a:p>
            <a:r>
              <a:rPr lang="en-US" dirty="0">
                <a:solidFill>
                  <a:srgbClr val="FFFFFF"/>
                </a:solidFill>
              </a:rPr>
              <a:t>2021-07-26</a:t>
            </a:r>
          </a:p>
        </p:txBody>
      </p:sp>
      <p:sp>
        <p:nvSpPr>
          <p:cNvPr id="103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14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36CB0-3AEB-4925-B931-BB8CF6FE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Fusion 360 - Installation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B15709-0E1D-48FF-B440-38316857E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439678" cy="44021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C88FB5-C930-4E47-98FA-C9A565638B3E}"/>
              </a:ext>
            </a:extLst>
          </p:cNvPr>
          <p:cNvCxnSpPr>
            <a:cxnSpLocks/>
          </p:cNvCxnSpPr>
          <p:nvPr/>
        </p:nvCxnSpPr>
        <p:spPr>
          <a:xfrm flipH="1">
            <a:off x="5580232" y="5318449"/>
            <a:ext cx="882245" cy="3675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440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5E1A-4638-441D-BFD5-CCCA8F25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Control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E9C37-B372-461D-99C5-C5AD16AF1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75" y="1283096"/>
            <a:ext cx="10817808" cy="53976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6A8760-0F34-4099-A231-533A436A62D5}"/>
              </a:ext>
            </a:extLst>
          </p:cNvPr>
          <p:cNvCxnSpPr>
            <a:cxnSpLocks/>
          </p:cNvCxnSpPr>
          <p:nvPr/>
        </p:nvCxnSpPr>
        <p:spPr>
          <a:xfrm flipH="1">
            <a:off x="7101123" y="6270171"/>
            <a:ext cx="531318" cy="2227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E7BAD5-AB3E-4FDB-951D-9B5EF4CFFB81}"/>
              </a:ext>
            </a:extLst>
          </p:cNvPr>
          <p:cNvCxnSpPr>
            <a:cxnSpLocks/>
          </p:cNvCxnSpPr>
          <p:nvPr/>
        </p:nvCxnSpPr>
        <p:spPr>
          <a:xfrm flipH="1" flipV="1">
            <a:off x="2090585" y="2896106"/>
            <a:ext cx="587301" cy="1550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B816C7-DBEA-4FED-AFEA-3B213BE95FBC}"/>
              </a:ext>
            </a:extLst>
          </p:cNvPr>
          <p:cNvCxnSpPr>
            <a:cxnSpLocks/>
          </p:cNvCxnSpPr>
          <p:nvPr/>
        </p:nvCxnSpPr>
        <p:spPr>
          <a:xfrm flipH="1">
            <a:off x="7101123" y="1607679"/>
            <a:ext cx="764584" cy="727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C2C678-1546-426D-A857-BF82A1FAE252}"/>
              </a:ext>
            </a:extLst>
          </p:cNvPr>
          <p:cNvCxnSpPr>
            <a:cxnSpLocks/>
          </p:cNvCxnSpPr>
          <p:nvPr/>
        </p:nvCxnSpPr>
        <p:spPr>
          <a:xfrm flipV="1">
            <a:off x="10608906" y="2576002"/>
            <a:ext cx="476387" cy="335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5EED35-B308-41F2-BB4A-21C5D3775D98}"/>
              </a:ext>
            </a:extLst>
          </p:cNvPr>
          <p:cNvSpPr txBox="1"/>
          <p:nvPr/>
        </p:nvSpPr>
        <p:spPr>
          <a:xfrm>
            <a:off x="10021078" y="2880296"/>
            <a:ext cx="124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cube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BEF1-DD40-4065-B59C-6D00A7575F1A}"/>
              </a:ext>
            </a:extLst>
          </p:cNvPr>
          <p:cNvSpPr txBox="1"/>
          <p:nvPr/>
        </p:nvSpPr>
        <p:spPr>
          <a:xfrm>
            <a:off x="5766318" y="3349690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Working Area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E34A91-96E5-459A-881A-41ED7AFA24A9}"/>
              </a:ext>
            </a:extLst>
          </p:cNvPr>
          <p:cNvSpPr txBox="1"/>
          <p:nvPr/>
        </p:nvSpPr>
        <p:spPr>
          <a:xfrm>
            <a:off x="7865707" y="6012191"/>
            <a:ext cx="152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9733BF-F3BA-4872-AA55-092A13621156}"/>
              </a:ext>
            </a:extLst>
          </p:cNvPr>
          <p:cNvSpPr txBox="1"/>
          <p:nvPr/>
        </p:nvSpPr>
        <p:spPr>
          <a:xfrm>
            <a:off x="8078755" y="1321356"/>
            <a:ext cx="109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22E8C5-4097-47D3-B44A-AE3400F58B65}"/>
              </a:ext>
            </a:extLst>
          </p:cNvPr>
          <p:cNvSpPr txBox="1"/>
          <p:nvPr/>
        </p:nvSpPr>
        <p:spPr>
          <a:xfrm>
            <a:off x="2761861" y="2980358"/>
            <a:ext cx="124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 Tree</a:t>
            </a:r>
          </a:p>
        </p:txBody>
      </p:sp>
    </p:spTree>
    <p:extLst>
      <p:ext uri="{BB962C8B-B14F-4D97-AF65-F5344CB8AC3E}">
        <p14:creationId xmlns:p14="http://schemas.microsoft.com/office/powerpoint/2010/main" val="186434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32DA3-133F-4665-8092-48E10224A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altLang="zh-CN" dirty="0"/>
              <a:t>Box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9188D-D79D-448F-92EA-FDBD76972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22" y="1503767"/>
            <a:ext cx="4635223" cy="4857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41D66A-019D-464C-A4BB-780D8BD00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086" y="1503767"/>
            <a:ext cx="5527336" cy="39546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81992A-6B44-469A-B59F-374C1D33F908}"/>
              </a:ext>
            </a:extLst>
          </p:cNvPr>
          <p:cNvSpPr txBox="1"/>
          <p:nvPr/>
        </p:nvSpPr>
        <p:spPr>
          <a:xfrm>
            <a:off x="6718579" y="5691673"/>
            <a:ext cx="463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care about the dimension first.</a:t>
            </a:r>
          </a:p>
        </p:txBody>
      </p:sp>
    </p:spTree>
    <p:extLst>
      <p:ext uri="{BB962C8B-B14F-4D97-AF65-F5344CB8AC3E}">
        <p14:creationId xmlns:p14="http://schemas.microsoft.com/office/powerpoint/2010/main" val="3153257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2223-7864-4EC8-8801-84381539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 Pull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B639F-7FBF-4BE1-9658-A084FAB2D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93113"/>
            <a:ext cx="3864429" cy="4431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7667F-3D25-430C-BF7A-3C1F76700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481" y="1993113"/>
            <a:ext cx="6503437" cy="21462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00C6EC-ADB2-4AE3-9BCD-84AFB6024C0B}"/>
              </a:ext>
            </a:extLst>
          </p:cNvPr>
          <p:cNvCxnSpPr>
            <a:cxnSpLocks/>
          </p:cNvCxnSpPr>
          <p:nvPr/>
        </p:nvCxnSpPr>
        <p:spPr>
          <a:xfrm flipH="1">
            <a:off x="7213090" y="3429000"/>
            <a:ext cx="531318" cy="2227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452DEA-474C-402E-87DF-DD50F2DB3AAB}"/>
              </a:ext>
            </a:extLst>
          </p:cNvPr>
          <p:cNvCxnSpPr>
            <a:cxnSpLocks/>
          </p:cNvCxnSpPr>
          <p:nvPr/>
        </p:nvCxnSpPr>
        <p:spPr>
          <a:xfrm flipV="1">
            <a:off x="10524931" y="3066230"/>
            <a:ext cx="383082" cy="290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9436696-5D60-4A5A-B8C1-E319C5276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481" y="4350948"/>
            <a:ext cx="2341145" cy="20244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60AC62-4EDE-460D-A09E-80BEE32F9D64}"/>
              </a:ext>
            </a:extLst>
          </p:cNvPr>
          <p:cNvSpPr txBox="1"/>
          <p:nvPr/>
        </p:nvSpPr>
        <p:spPr>
          <a:xfrm>
            <a:off x="8238930" y="5671066"/>
            <a:ext cx="298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to make a 1 cm^3 cube</a:t>
            </a:r>
          </a:p>
        </p:txBody>
      </p:sp>
    </p:spTree>
    <p:extLst>
      <p:ext uri="{BB962C8B-B14F-4D97-AF65-F5344CB8AC3E}">
        <p14:creationId xmlns:p14="http://schemas.microsoft.com/office/powerpoint/2010/main" val="1586222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B1CA-DBEE-4A1A-A61C-E13C24E1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making different shape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8B23B-43E8-4BE4-8F40-9D2D8CCC1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023790" cy="460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10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2657-167E-41EA-909A-7A031CEB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A45DD-9CEC-49C4-8882-E2B9A6D50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5765"/>
            <a:ext cx="1928027" cy="178323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0E9697-6999-400B-A9FD-E411B616C274}"/>
              </a:ext>
            </a:extLst>
          </p:cNvPr>
          <p:cNvCxnSpPr>
            <a:cxnSpLocks/>
          </p:cNvCxnSpPr>
          <p:nvPr/>
        </p:nvCxnSpPr>
        <p:spPr>
          <a:xfrm flipH="1">
            <a:off x="2234909" y="1945433"/>
            <a:ext cx="531318" cy="2227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41C10F7-27DC-43D7-98D3-540E58112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027" y="1645765"/>
            <a:ext cx="5273497" cy="45571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8A32D2-F737-489A-9335-7057761C1FD7}"/>
              </a:ext>
            </a:extLst>
          </p:cNvPr>
          <p:cNvSpPr txBox="1"/>
          <p:nvPr/>
        </p:nvSpPr>
        <p:spPr>
          <a:xfrm>
            <a:off x="9116009" y="276131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 command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D4E8C-1157-4FB7-B634-E9440A4E0859}"/>
              </a:ext>
            </a:extLst>
          </p:cNvPr>
          <p:cNvSpPr txBox="1"/>
          <p:nvPr/>
        </p:nvSpPr>
        <p:spPr>
          <a:xfrm>
            <a:off x="9116009" y="3405673"/>
            <a:ext cx="284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hold for temporary arc</a:t>
            </a:r>
          </a:p>
        </p:txBody>
      </p:sp>
    </p:spTree>
    <p:extLst>
      <p:ext uri="{BB962C8B-B14F-4D97-AF65-F5344CB8AC3E}">
        <p14:creationId xmlns:p14="http://schemas.microsoft.com/office/powerpoint/2010/main" val="1633871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23ED-B8F5-4D79-A485-6242578D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rectangle and dimension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ED57E-C2C8-4AC4-BFCE-3B75538CE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832" y="2707725"/>
            <a:ext cx="4548011" cy="3142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2E07A1-98B4-4249-8FDB-F7164DEA8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70" y="2707724"/>
            <a:ext cx="5026030" cy="3142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EAB4BE-6BD2-48BD-AE31-32F8E7DA3DFC}"/>
              </a:ext>
            </a:extLst>
          </p:cNvPr>
          <p:cNvSpPr txBox="1"/>
          <p:nvPr/>
        </p:nvSpPr>
        <p:spPr>
          <a:xfrm>
            <a:off x="1754962" y="5874391"/>
            <a:ext cx="3656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shaped</a:t>
            </a:r>
          </a:p>
          <a:p>
            <a:r>
              <a:rPr lang="en-US" dirty="0"/>
              <a:t>Use “Tab” to change dimension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E42FD-7838-4CE5-9329-CD8B13E807E9}"/>
              </a:ext>
            </a:extLst>
          </p:cNvPr>
          <p:cNvSpPr txBox="1"/>
          <p:nvPr/>
        </p:nvSpPr>
        <p:spPr>
          <a:xfrm>
            <a:off x="8164285" y="5874391"/>
            <a:ext cx="2183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shaped</a:t>
            </a:r>
          </a:p>
          <a:p>
            <a:r>
              <a:rPr lang="en-US" dirty="0"/>
              <a:t>Use “d” to dimension</a:t>
            </a:r>
          </a:p>
        </p:txBody>
      </p:sp>
    </p:spTree>
    <p:extLst>
      <p:ext uri="{BB962C8B-B14F-4D97-AF65-F5344CB8AC3E}">
        <p14:creationId xmlns:p14="http://schemas.microsoft.com/office/powerpoint/2010/main" val="303957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FE19E-96D1-490D-BC8C-DCFCEA78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Exercise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D0BD8-B4A0-42E5-BA2F-22F11168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3766"/>
            <a:ext cx="6683055" cy="4742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85B79-0BB2-4B6B-BC62-3AB45411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569" y="2135668"/>
            <a:ext cx="2834886" cy="739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D6B826-4959-48F2-B7A2-E37D49C1A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32" y="3772536"/>
            <a:ext cx="2598645" cy="14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6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7A005-892A-4BDE-9D19-F299CDF56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Edit your sketch &amp; draw this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16EFF-33AC-4B29-BC09-601DBB7FD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2474"/>
            <a:ext cx="3519196" cy="5002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6A8905-3840-4BBF-B986-1F743799D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046" y="1592473"/>
            <a:ext cx="6647755" cy="49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40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B7514-7D4E-4915-92D0-8E893E530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Fillet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8A890-6D68-4D0E-848B-F72522E9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1806"/>
            <a:ext cx="4552950" cy="260767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1E7148-EB5A-4988-84B3-0270A2583347}"/>
              </a:ext>
            </a:extLst>
          </p:cNvPr>
          <p:cNvCxnSpPr>
            <a:cxnSpLocks/>
          </p:cNvCxnSpPr>
          <p:nvPr/>
        </p:nvCxnSpPr>
        <p:spPr>
          <a:xfrm flipH="1">
            <a:off x="2015834" y="1926383"/>
            <a:ext cx="531318" cy="2227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5447C85-5226-413D-AC62-5509839EE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44" y="1561806"/>
            <a:ext cx="6256562" cy="4816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8AD588-55F4-4699-BCC5-FB022CE7D9DE}"/>
              </a:ext>
            </a:extLst>
          </p:cNvPr>
          <p:cNvSpPr txBox="1"/>
          <p:nvPr/>
        </p:nvSpPr>
        <p:spPr>
          <a:xfrm>
            <a:off x="1276350" y="4905375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Fillet works even without intersection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11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119144-54C2-4F9A-AB88-9E7E9723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Fastener</a:t>
            </a:r>
          </a:p>
        </p:txBody>
      </p:sp>
      <p:pic>
        <p:nvPicPr>
          <p:cNvPr id="2058" name="Picture 10" descr="Bolt Vs Screw | What Is Bolt | What Is Screws">
            <a:extLst>
              <a:ext uri="{FF2B5EF4-FFF2-40B4-BE49-F238E27FC236}">
                <a16:creationId xmlns:a16="http://schemas.microsoft.com/office/drawing/2014/main" id="{96C966E1-176F-40C3-A00D-97EB404F9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13" y="1392107"/>
            <a:ext cx="8784773" cy="49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3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358B9-B5DD-4549-92C1-D2FDC821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Trim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D303C-4675-4469-824C-4871FDCF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8063"/>
            <a:ext cx="6790008" cy="4656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65A883-6563-4778-A248-9527273E93A7}"/>
              </a:ext>
            </a:extLst>
          </p:cNvPr>
          <p:cNvSpPr txBox="1"/>
          <p:nvPr/>
        </p:nvSpPr>
        <p:spPr>
          <a:xfrm>
            <a:off x="2343150" y="6191250"/>
            <a:ext cx="334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Make your sketch look like this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83C0D5-2153-4CE9-AA7F-C506AE0B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981" y="1358063"/>
            <a:ext cx="2514694" cy="1094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537CF9-81B3-4ECD-B08A-FF4037D2E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768" y="2683626"/>
            <a:ext cx="3970364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34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3F39-7BFE-4680-8A9F-F4F9BA76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Trim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CDF29-62C1-463D-BD96-E5385033F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7813"/>
            <a:ext cx="6762750" cy="4831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FAD47-CD54-4421-A6E6-ED8F17196583}"/>
              </a:ext>
            </a:extLst>
          </p:cNvPr>
          <p:cNvSpPr txBox="1"/>
          <p:nvPr/>
        </p:nvSpPr>
        <p:spPr>
          <a:xfrm>
            <a:off x="8324850" y="3181350"/>
            <a:ext cx="2828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Try to make your sketch look like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99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EA5D-4CDF-43E7-9003-9B4D6E54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Extend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1A565-82A2-4A76-8576-7ABF5E4F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0039"/>
            <a:ext cx="4823878" cy="4397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7F4E0A-6890-4E4C-8FFF-74F371E8F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703" y="1027906"/>
            <a:ext cx="4336156" cy="2568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76C0F1-334F-4711-B0C6-13ACB9F31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099" y="3596069"/>
            <a:ext cx="2853484" cy="242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22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EE11-7AB3-4B45-BF3B-EEF19EA3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Offset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4C915-350C-4E45-9505-0988B78C4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944115" cy="4328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C1912F-6B74-4422-8199-24CB6FFC4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694" y="1717361"/>
            <a:ext cx="2842506" cy="1425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B717C3-93C2-498C-9A6A-CA9623121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335" y="3297339"/>
            <a:ext cx="3812190" cy="28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90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2163-A7E8-4635-82B3-053D67E55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Mirror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3A3D0-200C-4B92-8972-6604F2270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6" y="1343924"/>
            <a:ext cx="2352674" cy="1987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2C4820-FF17-44B7-8BD6-044F9D49D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26538"/>
            <a:ext cx="8305800" cy="28809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D95621-CC8B-48D4-9AE7-92299C9F9BBE}"/>
              </a:ext>
            </a:extLst>
          </p:cNvPr>
          <p:cNvCxnSpPr>
            <a:cxnSpLocks/>
          </p:cNvCxnSpPr>
          <p:nvPr/>
        </p:nvCxnSpPr>
        <p:spPr>
          <a:xfrm flipH="1">
            <a:off x="8330909" y="3974258"/>
            <a:ext cx="531318" cy="2227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79A7D2-8523-423D-AB91-2AC60309368D}"/>
              </a:ext>
            </a:extLst>
          </p:cNvPr>
          <p:cNvCxnSpPr>
            <a:cxnSpLocks/>
          </p:cNvCxnSpPr>
          <p:nvPr/>
        </p:nvCxnSpPr>
        <p:spPr>
          <a:xfrm flipH="1">
            <a:off x="2100263" y="4517183"/>
            <a:ext cx="531318" cy="2227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9D2A5E-259C-44B9-8348-0CC91AEFA8A4}"/>
              </a:ext>
            </a:extLst>
          </p:cNvPr>
          <p:cNvCxnSpPr>
            <a:cxnSpLocks/>
          </p:cNvCxnSpPr>
          <p:nvPr/>
        </p:nvCxnSpPr>
        <p:spPr>
          <a:xfrm flipH="1">
            <a:off x="3164102" y="4517183"/>
            <a:ext cx="531318" cy="22270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05F5CC-0A23-4B44-B86E-671489B6A5D6}"/>
              </a:ext>
            </a:extLst>
          </p:cNvPr>
          <p:cNvCxnSpPr>
            <a:cxnSpLocks/>
          </p:cNvCxnSpPr>
          <p:nvPr/>
        </p:nvCxnSpPr>
        <p:spPr>
          <a:xfrm flipV="1">
            <a:off x="8001000" y="4521631"/>
            <a:ext cx="152400" cy="4365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72F1DC1-54E1-407F-BB4F-E4B79B9E6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721" y="275718"/>
            <a:ext cx="4677929" cy="30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68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85FDD-F752-410D-AD97-95CB2085F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Circular pattern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59120-91EC-46BE-82E8-DAE7BE176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5894"/>
            <a:ext cx="4777380" cy="4751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A5938-FF6C-4876-A987-372C3C3A2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020" y="337253"/>
            <a:ext cx="3196955" cy="2706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AD2BB2-D195-4570-A906-561E2D7D6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75" y="3200515"/>
            <a:ext cx="6019800" cy="321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87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2F05-0D20-4BD9-94BA-8A2BCDED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Linear pattern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D1341-E8D7-4DEC-BC7E-52A6FF881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68" y="1366838"/>
            <a:ext cx="4357058" cy="3193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4A5A9B-7042-4B7A-BFF8-6ADA2BCD0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8" y="4665012"/>
            <a:ext cx="2237332" cy="2192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A3BCF6-4141-4606-B10F-78558827D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537" y="1366838"/>
            <a:ext cx="7112166" cy="319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C9477-E5B8-4244-A073-BC96DDE8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Movement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AEA31-1DF3-4E2F-AB04-9C18961D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8600"/>
            <a:ext cx="3204315" cy="4968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4A8B2C-2B78-4BA5-B707-4E5D575B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962" y="1555285"/>
            <a:ext cx="5637063" cy="49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95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7276-CAA8-41E8-A03C-8C4A1FC28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Constraint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D013C-B21F-413C-973C-6FC2109B8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3267"/>
            <a:ext cx="5562265" cy="3465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29975D-7374-481F-9D7D-E3B1CC324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7704"/>
            <a:ext cx="5545059" cy="1096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3778AE-7AA9-438E-BE7C-D9D111D48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865" y="2895940"/>
            <a:ext cx="5067635" cy="334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73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AD767-5141-4F68-9317-EC651615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Exercise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4F7A7FB-B099-4452-9623-31678D9CB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323974"/>
            <a:ext cx="4895850" cy="523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04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84A084-2647-40AA-ABFC-73C4D801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Type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F2A758F-9381-4F15-B602-AF931472F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8698"/>
            <a:ext cx="8800322" cy="516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52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4E3D19-2524-42B1-863E-62E47D083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Stripped Screw</a:t>
            </a:r>
          </a:p>
        </p:txBody>
      </p:sp>
      <p:pic>
        <p:nvPicPr>
          <p:cNvPr id="8194" name="Picture 2" descr="5 Ways to Remove a Stripped Screw : 7 Steps (with Pictures) - Instructables">
            <a:extLst>
              <a:ext uri="{FF2B5EF4-FFF2-40B4-BE49-F238E27FC236}">
                <a16:creationId xmlns:a16="http://schemas.microsoft.com/office/drawing/2014/main" id="{29F194D9-D62F-496C-84AB-5EA1B7EC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09" y="1502228"/>
            <a:ext cx="5849898" cy="48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06EB50B-A43D-417F-897E-6E488E38C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917" y="1502228"/>
            <a:ext cx="3443774" cy="487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53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FF10B5-6CE3-4E58-92A7-71950D987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</a:t>
            </a:r>
          </a:p>
        </p:txBody>
      </p:sp>
      <p:pic>
        <p:nvPicPr>
          <p:cNvPr id="4098" name="Picture 2" descr="M18x2.5mm Metric Stainless Steel Anti-loose Nylon Insert Lock Hex Nuts |  Walmart Canada">
            <a:extLst>
              <a:ext uri="{FF2B5EF4-FFF2-40B4-BE49-F238E27FC236}">
                <a16:creationId xmlns:a16="http://schemas.microsoft.com/office/drawing/2014/main" id="{E394FC7D-5889-46F0-B86A-07DE0008F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65" y="1690688"/>
            <a:ext cx="4330960" cy="433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IN934 304 Stainless Steel Hex Nut / Bolt Screw Cap  M1/1.2/1.4/1.6/2/2.5/2.6/3 M10|screw bolt|nuts screws boltsstainless steel  hex bolts - AliExpress">
            <a:extLst>
              <a:ext uri="{FF2B5EF4-FFF2-40B4-BE49-F238E27FC236}">
                <a16:creationId xmlns:a16="http://schemas.microsoft.com/office/drawing/2014/main" id="{AA5D3920-EC66-4B02-9EEF-04C3AAF27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84" y="1672127"/>
            <a:ext cx="4405605" cy="440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E19CC3C-4DB8-4B93-81C8-7B981ABF97A4}"/>
              </a:ext>
            </a:extLst>
          </p:cNvPr>
          <p:cNvSpPr txBox="1"/>
          <p:nvPr/>
        </p:nvSpPr>
        <p:spPr>
          <a:xfrm>
            <a:off x="2364533" y="5893066"/>
            <a:ext cx="174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Anti- Loose Nut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862D90B-6853-4C62-A397-FC88A269270D}"/>
              </a:ext>
            </a:extLst>
          </p:cNvPr>
          <p:cNvSpPr txBox="1"/>
          <p:nvPr/>
        </p:nvSpPr>
        <p:spPr>
          <a:xfrm>
            <a:off x="7737410" y="5887138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Hexagonal Nut</a:t>
            </a:r>
          </a:p>
        </p:txBody>
      </p:sp>
    </p:spTree>
    <p:extLst>
      <p:ext uri="{BB962C8B-B14F-4D97-AF65-F5344CB8AC3E}">
        <p14:creationId xmlns:p14="http://schemas.microsoft.com/office/powerpoint/2010/main" val="1945682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18D27-60C8-4754-A79B-959D8954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Washers</a:t>
            </a:r>
          </a:p>
        </p:txBody>
      </p:sp>
      <p:pic>
        <p:nvPicPr>
          <p:cNvPr id="5122" name="Picture 2" descr="ALUMINIUM WASHERS - M3 M4 M5 M6 M8 M10 M12 M16 WASHER - RACE MOTO PRO BOLT  | eBay">
            <a:extLst>
              <a:ext uri="{FF2B5EF4-FFF2-40B4-BE49-F238E27FC236}">
                <a16:creationId xmlns:a16="http://schemas.microsoft.com/office/drawing/2014/main" id="{FE557EA5-9759-4910-B95F-141B49C92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96" y="1452234"/>
            <a:ext cx="4294868" cy="429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2 stainless steel spring washer,M12 | RS Components">
            <a:extLst>
              <a:ext uri="{FF2B5EF4-FFF2-40B4-BE49-F238E27FC236}">
                <a16:creationId xmlns:a16="http://schemas.microsoft.com/office/drawing/2014/main" id="{D7CECAD0-76EF-4388-ADDC-995D805F4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694" y="2121192"/>
            <a:ext cx="5715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C76EC87-88C9-48A2-9D3E-A6A01083F094}"/>
              </a:ext>
            </a:extLst>
          </p:cNvPr>
          <p:cNvSpPr txBox="1"/>
          <p:nvPr/>
        </p:nvSpPr>
        <p:spPr>
          <a:xfrm>
            <a:off x="2533099" y="5474318"/>
            <a:ext cx="139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Flat Washer</a:t>
            </a:r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C49FF1-881E-4504-9CCE-71514BC7A451}"/>
              </a:ext>
            </a:extLst>
          </p:cNvPr>
          <p:cNvSpPr txBox="1"/>
          <p:nvPr/>
        </p:nvSpPr>
        <p:spPr>
          <a:xfrm>
            <a:off x="8095084" y="5440333"/>
            <a:ext cx="153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Spring Washer</a:t>
            </a:r>
          </a:p>
        </p:txBody>
      </p:sp>
    </p:spTree>
    <p:extLst>
      <p:ext uri="{BB962C8B-B14F-4D97-AF65-F5344CB8AC3E}">
        <p14:creationId xmlns:p14="http://schemas.microsoft.com/office/powerpoint/2010/main" val="2391592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FD3A03-C39A-434B-BF9F-EBD63DB9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Water-proof</a:t>
            </a:r>
            <a:endParaRPr lang="en-US" dirty="0"/>
          </a:p>
        </p:txBody>
      </p:sp>
      <p:pic>
        <p:nvPicPr>
          <p:cNvPr id="6146" name="Picture 2" descr="Homebrewed Headphone Amp Shows Off DIY Resin Casting Process | Headphone  amp, Headphone amplifiers, Headphone">
            <a:extLst>
              <a:ext uri="{FF2B5EF4-FFF2-40B4-BE49-F238E27FC236}">
                <a16:creationId xmlns:a16="http://schemas.microsoft.com/office/drawing/2014/main" id="{AA6388BC-D745-4F1B-B026-7D13E60C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607" y="1503700"/>
            <a:ext cx="8035213" cy="443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933F5F5-547B-426A-BD8B-6EEFB4DD049F}"/>
              </a:ext>
            </a:extLst>
          </p:cNvPr>
          <p:cNvSpPr txBox="1"/>
          <p:nvPr/>
        </p:nvSpPr>
        <p:spPr>
          <a:xfrm>
            <a:off x="5288901" y="5941610"/>
            <a:ext cx="90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Epoxy</a:t>
            </a:r>
          </a:p>
        </p:txBody>
      </p:sp>
    </p:spTree>
    <p:extLst>
      <p:ext uri="{BB962C8B-B14F-4D97-AF65-F5344CB8AC3E}">
        <p14:creationId xmlns:p14="http://schemas.microsoft.com/office/powerpoint/2010/main" val="592308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A21F9-AE32-4BD4-A4C6-6AF6FE33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O-ring</a:t>
            </a:r>
          </a:p>
        </p:txBody>
      </p:sp>
      <p:pic>
        <p:nvPicPr>
          <p:cNvPr id="7170" name="Picture 2" descr="Pentair O-ring 237 for 1/4&amp;quot;, 3/8&amp;quot;, &amp;amp; 1/2&amp;quot; Inlet Slim Line &amp;amp; Standard  Housings (151121) - ESPWaterProducts.com">
            <a:extLst>
              <a:ext uri="{FF2B5EF4-FFF2-40B4-BE49-F238E27FC236}">
                <a16:creationId xmlns:a16="http://schemas.microsoft.com/office/drawing/2014/main" id="{58DC5632-C61E-4A90-B4C1-9B3582BAB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39" y="1872667"/>
            <a:ext cx="4620208" cy="46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A5D3943-EA7C-48E0-ACA7-648350764FCD}"/>
              </a:ext>
            </a:extLst>
          </p:cNvPr>
          <p:cNvSpPr txBox="1"/>
          <p:nvPr/>
        </p:nvSpPr>
        <p:spPr>
          <a:xfrm>
            <a:off x="513962" y="612354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https://www.youtube.com/watch?v=s5nJG0om8KY</a:t>
            </a:r>
          </a:p>
        </p:txBody>
      </p:sp>
    </p:spTree>
    <p:extLst>
      <p:ext uri="{BB962C8B-B14F-4D97-AF65-F5344CB8AC3E}">
        <p14:creationId xmlns:p14="http://schemas.microsoft.com/office/powerpoint/2010/main" val="548424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08DF45-F8C5-472D-9169-4A5313A3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Fusion 360 - Installation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04E99-912E-4599-82BD-DD7BEF7A7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63" y="1434170"/>
            <a:ext cx="8208811" cy="496905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B35564-ED86-49FE-B3EB-AC3100990313}"/>
              </a:ext>
            </a:extLst>
          </p:cNvPr>
          <p:cNvCxnSpPr/>
          <p:nvPr/>
        </p:nvCxnSpPr>
        <p:spPr>
          <a:xfrm>
            <a:off x="775447" y="5029383"/>
            <a:ext cx="430306" cy="5647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7B35B5-641A-4689-BC89-BA6035EF83DF}"/>
              </a:ext>
            </a:extLst>
          </p:cNvPr>
          <p:cNvSpPr txBox="1"/>
          <p:nvPr/>
        </p:nvSpPr>
        <p:spPr>
          <a:xfrm>
            <a:off x="1059598" y="6376329"/>
            <a:ext cx="837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https://www.autodesk.com/products/fusion-360/personal</a:t>
            </a:r>
          </a:p>
        </p:txBody>
      </p:sp>
    </p:spTree>
    <p:extLst>
      <p:ext uri="{BB962C8B-B14F-4D97-AF65-F5344CB8AC3E}">
        <p14:creationId xmlns:p14="http://schemas.microsoft.com/office/powerpoint/2010/main" val="1053839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169</Words>
  <Application>Microsoft Office PowerPoint</Application>
  <PresentationFormat>Widescreen</PresentationFormat>
  <Paragraphs>54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佈景主題</vt:lpstr>
      <vt:lpstr>Mechanical Engineering Workshop</vt:lpstr>
      <vt:lpstr>Fastener</vt:lpstr>
      <vt:lpstr>Head Type</vt:lpstr>
      <vt:lpstr>Stripped Screw</vt:lpstr>
      <vt:lpstr>Nut</vt:lpstr>
      <vt:lpstr>Washers</vt:lpstr>
      <vt:lpstr>Water-proof</vt:lpstr>
      <vt:lpstr>O-ring</vt:lpstr>
      <vt:lpstr>Fusion 360 - Installation</vt:lpstr>
      <vt:lpstr>Fusion 360 - Installation</vt:lpstr>
      <vt:lpstr>Basic Control</vt:lpstr>
      <vt:lpstr>Creating a Box</vt:lpstr>
      <vt:lpstr>Press Pull configuration</vt:lpstr>
      <vt:lpstr>Try making different shape</vt:lpstr>
      <vt:lpstr>Sketch</vt:lpstr>
      <vt:lpstr>Create a rectangle and dimension it</vt:lpstr>
      <vt:lpstr>Exercise</vt:lpstr>
      <vt:lpstr>Edit your sketch &amp; draw this</vt:lpstr>
      <vt:lpstr>Fillet</vt:lpstr>
      <vt:lpstr>Trim</vt:lpstr>
      <vt:lpstr>Trim</vt:lpstr>
      <vt:lpstr>Extend</vt:lpstr>
      <vt:lpstr>Offset</vt:lpstr>
      <vt:lpstr>Mirror</vt:lpstr>
      <vt:lpstr>Circular pattern</vt:lpstr>
      <vt:lpstr>Linear pattern</vt:lpstr>
      <vt:lpstr>Movement</vt:lpstr>
      <vt:lpstr>Constraint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Mechanical Engineering Workshop</dc:title>
  <dc:creator>LAI Chun Wai</dc:creator>
  <cp:lastModifiedBy>LAI Chun Wai</cp:lastModifiedBy>
  <cp:revision>30</cp:revision>
  <dcterms:created xsi:type="dcterms:W3CDTF">2021-07-26T09:33:55Z</dcterms:created>
  <dcterms:modified xsi:type="dcterms:W3CDTF">2021-07-26T17:14:09Z</dcterms:modified>
</cp:coreProperties>
</file>